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979" r:id="rId2"/>
    <p:sldId id="1236" r:id="rId3"/>
    <p:sldId id="1234" r:id="rId4"/>
    <p:sldId id="1264" r:id="rId5"/>
    <p:sldId id="1265" r:id="rId6"/>
    <p:sldId id="1266" r:id="rId7"/>
    <p:sldId id="1243" r:id="rId8"/>
    <p:sldId id="1244" r:id="rId9"/>
    <p:sldId id="1245" r:id="rId10"/>
    <p:sldId id="1246" r:id="rId11"/>
    <p:sldId id="1247" r:id="rId12"/>
    <p:sldId id="1248" r:id="rId13"/>
    <p:sldId id="1249" r:id="rId14"/>
    <p:sldId id="1250" r:id="rId15"/>
    <p:sldId id="1251" r:id="rId16"/>
    <p:sldId id="1261" r:id="rId17"/>
    <p:sldId id="1263" r:id="rId18"/>
    <p:sldId id="977" r:id="rId19"/>
    <p:sldId id="978" r:id="rId20"/>
    <p:sldId id="1096" r:id="rId21"/>
    <p:sldId id="10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13"/>
    <p:restoredTop sz="96327"/>
  </p:normalViewPr>
  <p:slideViewPr>
    <p:cSldViewPr snapToGrid="0">
      <p:cViewPr varScale="1">
        <p:scale>
          <a:sx n="279" d="100"/>
          <a:sy n="279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91EB4-88AA-A442-AEE5-A32C214E5F2A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CA128-5EA5-5F49-B1C3-679C8056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89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521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DF3D-DEA4-E8D7-98AB-584ED8C1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87597-8C8B-EAAE-6FEE-EBA0C67C3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665BE-0D56-5166-BB76-B90784CE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42810-3B35-2284-8CF5-CB8D4644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D286-7DEA-0C67-871A-60ADBD0A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0C54-F3D9-59EE-DC7B-1615C019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7024E-3F1B-54F8-7697-A070C5CDD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BC22-9C18-FA3D-12EC-45D35264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EFC0F-E058-6D08-4AA5-FED95E4E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D5F12-1337-94F5-780C-9538848E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6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5D0E9-1A96-0D45-3A96-6294B2421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2D10B-152A-08F1-0C81-1F9DF77D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C7ED-13C0-F2B8-C4C7-C963EA39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642D8-FB38-93BE-77BC-5D3551D0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D49A0-4C1F-35E5-1F34-16787F26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8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2165-765C-BEC4-ACF6-18DA22FE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B016-79EB-DB75-16A4-DB216284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72D92-F224-DBCD-35DC-1EF39DB5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97F6-8304-D51F-268B-79BFFB9E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C6C02-DF83-2686-8C1C-C9CF2B28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2E06-F11D-C0CC-5FEE-DD43C3CF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8EA0-B50B-39E9-F0D4-4932FEAE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0943-87F1-39D0-F13C-BFE8D9E6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A28EF-B8CF-138B-98E3-500B0783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3F61-087D-75D1-29C4-B0AA5D37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A902-DDC5-BD0E-969C-07C1E24E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7D9F-EB1D-213B-3EC0-D330D9E9D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2239A-CEA9-CDFA-1D5D-595AF9C8E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054C1-A3FF-784B-9B83-42CB62E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26F4-1973-D6E0-2382-F7742DBB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BC49-6A2C-15B8-7BD3-BF5CE45F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3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97AA-61F6-5A6B-7C11-53F0C226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F344-72F1-55DB-7B62-64C2E10D6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19376-055F-3162-B727-74DF4ED57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CBF96-CD10-DE10-D437-5CAD9510A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5F939-7A9D-6734-8558-5394E90F2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0C345-CFCF-5D14-08E0-E6AB87E9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F5FA4-5D44-AC32-6A27-3AFA5C0A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923B9-4BBB-ABF2-2E19-2CF8FA2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3A38-F5F2-5ADC-8401-67B2E494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FC069-9648-5E1E-F2CC-4953BB0B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765AB-5CC3-1513-6605-392A3661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5BA0B-6162-9BC2-C9CF-8B9CEA65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7C413-CE25-44B7-8694-7AD7444B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0E1B9-25C8-8BC1-A787-05FF5708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9740-A8AA-C758-3BC7-3223961A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53CB-2AE8-E097-A7F8-B56BF76A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90B6-5325-D3C5-2A01-5639B50A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E21FF-2C41-48A6-8567-58F16C7F9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D4090-EDD6-94DA-7C24-533064B8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135BC-E128-0129-165A-0297468E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A285F-AB25-C9A5-B21C-C3313934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D2B5-17C5-3130-856A-B90A1AF0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C488D-F3DF-5035-F435-ABEF80DE3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48CF-2D50-2E88-56C4-7EF3E2433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31424-80AB-2AF6-667A-6EB0A2A6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DCD04-1EA5-9049-7947-117558F9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3B4D2-D8F5-9720-ABEA-B8BE8986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5D29A-3FE6-2C46-7EB4-332FC638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2D4CE-A15C-BFEC-B83C-5CBCB055B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AE3ED-DDA9-7B89-01C1-5E3CB66DD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6D29-6BA4-C2F9-B141-81A7BF7A3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B5ED9-0F1E-47F3-0A10-29F56A8D5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BC10-0065-AC4C-83D0-88A776A5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Benchmarking_past_present_fu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kwchurch/Benchmarking_past_present_future/blob/master/README.md#home-page-for-acl-2021-workshop-on-benchmarking-past-present-and-future-bpp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A971-0210-AF64-405D-D0972CA8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8B11-2372-113C-E079-8F61368CE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D3C03-7456-1D8B-98CA-832B9017AC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4B64-B399-2B7F-7063-39120DC57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76F7B-F016-FDB4-BF0B-9061BD0B2E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A3FBB-0CDE-3938-9518-6802C0A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46A628-DF1F-A843-2F41-279D1C4B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8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 (and Product Search)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4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1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C57F8-B703-5D9B-1A23-4D06355C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96B6-5DED-5F7D-5536-3D9F7323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Take-Aways</a:t>
            </a:r>
            <a:br>
              <a:rPr lang="en-US" dirty="0"/>
            </a:br>
            <a:r>
              <a:rPr lang="en-US" dirty="0"/>
              <a:t>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3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67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E4D0-9C64-1DCF-E269-34CA9A9B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Benchmarking: </a:t>
            </a:r>
            <a:br>
              <a:rPr lang="en-US" dirty="0"/>
            </a:br>
            <a:r>
              <a:rPr lang="en-US" dirty="0"/>
              <a:t>Big Fan of Metrics (EMNLP)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B14CA0-44D7-ADA9-BA13-0CB4EF362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Clichés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8A71-321D-D536-615D-7C606F559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Whatever you measure, you get</a:t>
            </a:r>
          </a:p>
          <a:p>
            <a:r>
              <a:rPr lang="en-US" i="1" dirty="0"/>
              <a:t>Be careful what you ask for</a:t>
            </a:r>
          </a:p>
          <a:p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It’s difficult to make </a:t>
            </a:r>
            <a:r>
              <a:rPr lang="en-US" i="1" dirty="0">
                <a:latin typeface="Roboto" panose="02000000000000000000" pitchFamily="2" charset="0"/>
              </a:rPr>
              <a:t>p</a:t>
            </a:r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redictions, especially about the future</a:t>
            </a:r>
          </a:p>
          <a:p>
            <a:pPr lvl="1"/>
            <a:r>
              <a:rPr lang="en-US" dirty="0"/>
              <a:t>Yogi Berra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F254C7-2EE0-0AF3-66A6-18DDCCD9F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Lack of Substance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0975A-FDE4-66DD-B589-34272E2C69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SOTA-Chasing</a:t>
            </a:r>
          </a:p>
          <a:p>
            <a:r>
              <a:rPr lang="en-US" dirty="0"/>
              <a:t>Pointless Mindless Metrics</a:t>
            </a:r>
          </a:p>
          <a:p>
            <a:pPr lvl="1"/>
            <a:r>
              <a:rPr lang="en-US" dirty="0"/>
              <a:t>(The point should be to make progress on a real problem)</a:t>
            </a:r>
          </a:p>
          <a:p>
            <a:r>
              <a:rPr lang="en-US" dirty="0"/>
              <a:t>Experimental Psychology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7D146-A198-AFCA-5BCD-7FE19CC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D4B2-73E7-00A8-1483-3C6AED18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E838DA0D-D949-BD78-0637-B0A4D645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8"/>
          <a:stretch/>
        </p:blipFill>
        <p:spPr>
          <a:xfrm>
            <a:off x="7692078" y="80387"/>
            <a:ext cx="4346154" cy="119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78D-2B47-A1D4-A2BF-538801F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80" y="850339"/>
            <a:ext cx="1618452" cy="1618452"/>
          </a:xfrm>
          <a:prstGeom prst="rect">
            <a:avLst/>
          </a:prstGeom>
        </p:spPr>
      </p:pic>
      <p:pic>
        <p:nvPicPr>
          <p:cNvPr id="11" name="Picture 2" descr="Mine's Bigger – Tees Geek">
            <a:extLst>
              <a:ext uri="{FF2B5EF4-FFF2-40B4-BE49-F238E27FC236}">
                <a16:creationId xmlns:a16="http://schemas.microsoft.com/office/drawing/2014/main" id="{06A8B16A-7B3E-5F21-F293-CD23E4D5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82" y="4844346"/>
            <a:ext cx="2905182" cy="19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9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C6B7D12-7FEA-F412-E030-083576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58" y="59869"/>
            <a:ext cx="56954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236FB-3320-EA9B-F7DF-BD08D2C9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Benchmarking:</a:t>
            </a:r>
            <a:br>
              <a:rPr lang="en-US" dirty="0"/>
            </a:br>
            <a:r>
              <a:rPr lang="en-US" sz="3600" dirty="0"/>
              <a:t>Extrapolation: Past </a:t>
            </a:r>
            <a:r>
              <a:rPr lang="en-US" sz="3600" dirty="0">
                <a:sym typeface="Wingdings" pitchFamily="2" charset="2"/>
              </a:rPr>
              <a:t>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F99B-15D4-3A7D-D36F-6815116E5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461" cy="4351338"/>
          </a:xfrm>
        </p:spPr>
        <p:txBody>
          <a:bodyPr/>
          <a:lstStyle/>
          <a:p>
            <a:r>
              <a:rPr lang="en-US" i="0" u="none" strike="noStrike" dirty="0">
                <a:effectLst/>
                <a:latin typeface="-apple-system"/>
              </a:rPr>
              <a:t>ACL-2021 Workshop</a:t>
            </a:r>
          </a:p>
          <a:p>
            <a:pPr lvl="1"/>
            <a:r>
              <a:rPr lang="en-US" dirty="0">
                <a:latin typeface="-apple-system"/>
              </a:rPr>
              <a:t>Benchmarking: </a:t>
            </a:r>
          </a:p>
          <a:p>
            <a:pPr lvl="1"/>
            <a:r>
              <a:rPr lang="en-US" dirty="0">
                <a:latin typeface="-apple-system"/>
              </a:rPr>
              <a:t>Past, Present and Future</a:t>
            </a:r>
            <a:endParaRPr lang="en-US" i="0" u="none" strike="noStrike" dirty="0">
              <a:effectLst/>
              <a:latin typeface="-apple-system"/>
            </a:endParaRPr>
          </a:p>
          <a:p>
            <a:pPr lvl="2"/>
            <a:r>
              <a:rPr lang="en-US" i="0" u="none" strike="noStrike" dirty="0">
                <a:effectLst/>
                <a:latin typeface="-apple-system"/>
                <a:hlinkClick r:id="rId3"/>
              </a:rPr>
              <a:t>https://github.com/kwchurch/Benchmarking_past_present_future</a:t>
            </a:r>
            <a:r>
              <a:rPr lang="en-US" i="0" u="none" strike="noStrike" dirty="0">
                <a:effectLst/>
                <a:latin typeface="-apple-system"/>
              </a:rPr>
              <a:t> </a:t>
            </a:r>
            <a:endParaRPr lang="en-US" i="0" u="none" strike="noStrike" dirty="0">
              <a:effectLst/>
              <a:latin typeface="-apple-system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FD3C7-DCDC-0240-C317-781588C5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4984-0BB4-1F13-9013-B39DC117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2C20A-DB43-964E-EBF5-0865BBDC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7" y="4594766"/>
            <a:ext cx="1717134" cy="17171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D4CA55-829D-F13F-5ACE-E0C1BA3BD96B}"/>
              </a:ext>
            </a:extLst>
          </p:cNvPr>
          <p:cNvSpPr/>
          <p:nvPr/>
        </p:nvSpPr>
        <p:spPr>
          <a:xfrm>
            <a:off x="6861032" y="1551120"/>
            <a:ext cx="1833981" cy="444824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82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75928C-0A18-E8E6-1B9B-DC6D16C0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114" y="412130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F7974-1E9D-F016-885B-C06A05A1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1399-58A2-7C9C-13A8-94375871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0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61B-B5F0-D489-874A-059B14D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https://www.semanticscholar.org/product/api/gallery</a:t>
            </a:r>
            <a:r>
              <a:rPr lang="en-US" sz="3600" dirty="0"/>
              <a:t>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D30DC-9DEC-0EA2-DD40-ED3D86FE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45" y="1427328"/>
            <a:ext cx="12160991" cy="5591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D902-2585-81AA-EE4F-2064188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7CA4-FFD8-CDDB-C9DB-44651BC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5</a:t>
            </a:fld>
            <a:endParaRPr lang="en-US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DBD2DAD5-1451-3BF9-837D-B57ED3AE3149}"/>
              </a:ext>
            </a:extLst>
          </p:cNvPr>
          <p:cNvSpPr/>
          <p:nvPr/>
        </p:nvSpPr>
        <p:spPr>
          <a:xfrm>
            <a:off x="10056019" y="62706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click here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5472C-F9D9-DBC1-D8BF-FF11EB69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1" y="257611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3CCC2-F2B5-A684-2DBD-145F30D9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3E1C-F753-6AD4-9A9C-A1C6FA0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AA065-E908-2705-E238-9325AE5DDF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40997" y="251700"/>
            <a:ext cx="7898621" cy="6354600"/>
          </a:xfr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E29F70B5-7DFB-7085-B38C-84B1B7F107AE}"/>
              </a:ext>
            </a:extLst>
          </p:cNvPr>
          <p:cNvSpPr/>
          <p:nvPr/>
        </p:nvSpPr>
        <p:spPr>
          <a:xfrm>
            <a:off x="6495988" y="2604529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&lt;return&gt;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2151017" y="6124512"/>
            <a:ext cx="2327723" cy="681037"/>
          </a:xfrm>
          <a:prstGeom prst="wedgeRoundRectCallout">
            <a:avLst>
              <a:gd name="adj1" fmla="val -32695"/>
              <a:gd name="adj2" fmla="val -15413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Nets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4820621" y="6072063"/>
            <a:ext cx="3008012" cy="785937"/>
          </a:xfrm>
          <a:prstGeom prst="wedgeRoundRectCallout">
            <a:avLst>
              <a:gd name="adj1" fmla="val -38190"/>
              <a:gd name="adj2" fmla="val -1312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314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56125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926</Words>
  <Application>Microsoft Macintosh PowerPoint</Application>
  <PresentationFormat>Widescreen</PresentationFormat>
  <Paragraphs>224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Cambria Math</vt:lpstr>
      <vt:lpstr>ElsevierGulliver</vt:lpstr>
      <vt:lpstr>ElsevierSans</vt:lpstr>
      <vt:lpstr>Lato</vt:lpstr>
      <vt:lpstr>Merriweather</vt:lpstr>
      <vt:lpstr>Roboto</vt:lpstr>
      <vt:lpstr>Yantramanav</vt:lpstr>
      <vt:lpstr>Office Theme</vt:lpstr>
      <vt:lpstr>Benchmarking</vt:lpstr>
      <vt:lpstr>Benchmarking:  Big Fan of Metrics (EMNLP)</vt:lpstr>
      <vt:lpstr>Benchmarking: Extrapolation: Past  Future</vt:lpstr>
      <vt:lpstr>Better Together:  Text + Context</vt:lpstr>
      <vt:lpstr>https://www.semanticscholar.org/product/api/gallery </vt:lpstr>
      <vt:lpstr>PowerPoint Presentation</vt:lpstr>
      <vt:lpstr>Better Together: Text (Titles, Abstracts, Body); Context (Citations)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Better Together Observations</vt:lpstr>
      <vt:lpstr>Benchmarking Take-Aways More Realistic Benchmarks</vt:lpstr>
      <vt:lpstr>Two Perspectives on Datasets</vt:lpstr>
      <vt:lpstr>Discussion of Validity Assumes: Intention</vt:lpstr>
      <vt:lpstr>Winograd Schema (GLUE WNLI)</vt:lpstr>
      <vt:lpstr>Winograd Schema (GLUE WNLI)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Together: JSALT-2023 (France) Text (Titles &amp; Abstracts); Context (Citations)</dc:title>
  <dc:creator>Church, Kenneth</dc:creator>
  <cp:lastModifiedBy>Kenneth Church</cp:lastModifiedBy>
  <cp:revision>5</cp:revision>
  <dcterms:created xsi:type="dcterms:W3CDTF">2023-09-05T01:19:38Z</dcterms:created>
  <dcterms:modified xsi:type="dcterms:W3CDTF">2023-10-16T03:27:47Z</dcterms:modified>
</cp:coreProperties>
</file>